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6C3A-F599-4922-9504-4700C935E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E4262-A84B-49E3-9B27-98E3FDB94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4F016-0538-420A-8F5E-B5477C10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7255-92D9-48FF-9569-8F6D084C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9C9BF-2A37-4EB5-9737-A61A7807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19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D480-71B8-446D-ADD5-663A2CE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FB5F2-95C6-4BFD-BF92-90A147473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E5298-4E36-4FBB-9AC8-7CE520DF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A1F6-A738-45AD-A078-D6F920A5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AC412-85EB-4F8C-9115-AC4D4ED4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61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82E71-3504-4BB5-B899-457893846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083AF-74B2-4669-81E2-4E1F4857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EC8E-9D29-41E4-9622-05140596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31BB4-E1F4-49E6-BF5C-4B710A4B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E8CF-DFB3-4209-92D9-31F9FF36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79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06C6-C9A2-4D00-B032-7BD4B783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A747-EE00-4352-9F03-792D8EDFB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A52CE-62C1-4191-A38F-D0B4C864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AC22-C229-4B65-AF1D-77E7D398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FCD50-4BBA-4D12-A95E-318F0219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45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2E4-1F5F-4405-831B-AA40DAC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E69C-5579-464C-9194-16EFBD496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0004D-18A7-42EA-8D0E-AECA5B91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E4DDE-B0E0-4838-BDC2-4CDF7FFA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FA558-A1DE-450A-880B-D94D10F8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3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8BF-6D7D-4235-823D-B5EBD0CE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0837-0E50-42BF-87C6-D56F7904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1124B-E1D6-4585-BC73-8CF448DD9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EC931-EAFB-499B-94C8-8332A935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2BEB7-F60C-4DEB-92E5-29727C18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C804A-DF92-4463-B40B-4488C04C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479F-F29B-49AA-8085-095D4587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385F5-550D-4D8F-8DB5-F75AF6477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DF603-4DAC-45C2-92F6-F74C35B35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AC5B3-95D3-4B86-85A1-26A82C298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78A7A-BE09-4297-896E-674A3B8E0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532C3-FFB2-4B6C-999D-8DBF20E7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C0B8D-B8FA-4263-98B6-5834770E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F8479-2FC4-44C3-8392-A55E7BB5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50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25F2-6C7B-463C-9FBF-F3525AF0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69FD3-CCBF-41C6-9548-8E82FF5D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2ACA-4ABD-4971-8DB5-CCA73C5A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9270-3DDB-492F-ADAD-425FAC2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3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85B8B-A273-4F04-96EF-30C27267F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74A13-F594-4A6F-B65B-2B235488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9CE4-D5E6-49C4-B849-38BE3645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D5D0-01F3-4100-B935-89FD921F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540C-FF24-46FC-99A2-87216B09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FA875-224D-4A50-B3E0-9EAC56933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752FB-8844-4CAD-A36D-742F8988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62C4A-E537-4A65-B7B7-74618021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4A736-F5CD-4560-A77E-031BF48A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7B1-7074-440A-84B8-A53CD8DA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AB8F39-1BE4-4F15-9CB2-E0CF7623F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206F3-18BA-485E-A96F-36C62304C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8FE7B-C863-4C22-999F-4844CFC0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2EBCF-1480-43E5-90A0-31E57B8D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1F82-0D53-4C11-ABBC-039DF778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88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C7C28-9B09-47CC-B30B-2BA9F36E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450D9-E4F0-49ED-B850-DC1C764C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87F2-60D8-47BA-B32D-814F6089B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650ED-0446-45AA-89C1-27A33F667E44}" type="datetimeFigureOut">
              <a:rPr lang="en-IN" smtClean="0"/>
              <a:t>27-11-2019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DCC9-A849-4B34-96FF-EA7555EAF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7CB15-775C-42AB-A0DA-8AD3643C8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CA730-AE36-4345-B6AF-F28E36E06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75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BDA7-DE02-4DC0-A182-4427F48FB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UIO_driver_and_app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2AAF7-1907-40FF-B60E-485A582F7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58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40B90-3574-4AB9-8FA7-42ACF33B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8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732AB-624C-434D-9A1E-7896AA66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C0557-6179-4802-BF5F-681D9C3A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5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57A9E-0A0F-4CD8-B43B-F19A5CE0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6504A-257A-473C-82EE-8207810F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39C6B-C6F1-4030-964C-E19ACB49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D92F1-21B7-408F-99F5-40178C5A7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EB3FA-77F1-43D1-A891-5177E3B8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3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AD351-D36A-4C77-BAA0-5EDF6490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1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09EE5-8B36-44D4-8CE0-B45082FE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CFA50-D544-4083-82A6-040B1216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4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4BB1C-3019-44AF-ACAD-797909F5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4B1A3-E72D-4E13-9DAC-657298D0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5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7EF34-F0C3-40CC-97C7-5DF73EF9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6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0C3AF-5AB8-4074-BA68-A61C582E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4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EC2B7-8A14-4FD6-9E20-5AA48CEE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4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03E21-1A4E-4828-A5D3-D7AF11E1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6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01519-3239-4977-BBF8-9D3313F8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7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7D1C7-F6CE-4405-8223-7AA5F29D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9D274-7563-4D1A-83B0-36A3EDD8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5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90648-8CDE-4532-83CD-09F12C36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0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66116-F18F-48BE-84EE-8258255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3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66321-462D-4A5B-8DEE-2E9D816C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E07B0-107F-4476-B262-B79135F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5E675-8144-49AC-876C-37118F86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5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UIO_driver_and_app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UIO_driver_and_app</dc:title>
  <dc:creator>Shravan Chippa - I35088</dc:creator>
  <cp:lastModifiedBy>Shravan Chippa - I35088</cp:lastModifiedBy>
  <cp:revision>2</cp:revision>
  <dcterms:created xsi:type="dcterms:W3CDTF">2019-11-27T10:28:57Z</dcterms:created>
  <dcterms:modified xsi:type="dcterms:W3CDTF">2019-11-27T10:30:19Z</dcterms:modified>
</cp:coreProperties>
</file>